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66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85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7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07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60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1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49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0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46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4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6D81D-2C26-4FCC-8699-E7A0F0C2A2E8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EB24EA-C242-4EAC-9516-67D504D1A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0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38" y="0"/>
            <a:ext cx="990352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図 4" descr="テキスト&#10;&#10;自動的に生成された説明">
            <a:extLst>
              <a:ext uri="{FF2B5EF4-FFF2-40B4-BE49-F238E27FC236}">
                <a16:creationId xmlns:a16="http://schemas.microsoft.com/office/drawing/2014/main" id="{650E3935-96D5-5A58-34D3-FF7427C5E1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5"/>
          <a:stretch/>
        </p:blipFill>
        <p:spPr>
          <a:xfrm>
            <a:off x="20" y="1282"/>
            <a:ext cx="9905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36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小山神山店02</dc:creator>
  <cp:lastModifiedBy>小山神山店02</cp:lastModifiedBy>
  <cp:revision>1</cp:revision>
  <dcterms:created xsi:type="dcterms:W3CDTF">2024-05-29T06:31:14Z</dcterms:created>
  <dcterms:modified xsi:type="dcterms:W3CDTF">2024-05-29T06:32:27Z</dcterms:modified>
</cp:coreProperties>
</file>